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31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18DD9-E3C9-43D4-A739-FA642055EC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960" y="1749795"/>
            <a:ext cx="5669756" cy="3722335"/>
          </a:xfrm>
        </p:spPr>
        <p:txBody>
          <a:bodyPr anchor="b"/>
          <a:lstStyle>
            <a:lvl1pPr algn="ctr">
              <a:defRPr sz="29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00CE39-349A-4285-9779-FDC3FC3E7D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960" y="5615679"/>
            <a:ext cx="5669756" cy="2581379"/>
          </a:xfrm>
        </p:spPr>
        <p:txBody>
          <a:bodyPr/>
          <a:lstStyle>
            <a:lvl1pPr marL="0" indent="0" algn="ctr">
              <a:buNone/>
              <a:defRPr sz="1184"/>
            </a:lvl1pPr>
            <a:lvl2pPr marL="225542" indent="0" algn="ctr">
              <a:buNone/>
              <a:defRPr sz="987"/>
            </a:lvl2pPr>
            <a:lvl3pPr marL="451085" indent="0" algn="ctr">
              <a:buNone/>
              <a:defRPr sz="888"/>
            </a:lvl3pPr>
            <a:lvl4pPr marL="676627" indent="0" algn="ctr">
              <a:buNone/>
              <a:defRPr sz="789"/>
            </a:lvl4pPr>
            <a:lvl5pPr marL="902170" indent="0" algn="ctr">
              <a:buNone/>
              <a:defRPr sz="789"/>
            </a:lvl5pPr>
            <a:lvl6pPr marL="1127712" indent="0" algn="ctr">
              <a:buNone/>
              <a:defRPr sz="789"/>
            </a:lvl6pPr>
            <a:lvl7pPr marL="1353255" indent="0" algn="ctr">
              <a:buNone/>
              <a:defRPr sz="789"/>
            </a:lvl7pPr>
            <a:lvl8pPr marL="1578797" indent="0" algn="ctr">
              <a:buNone/>
              <a:defRPr sz="789"/>
            </a:lvl8pPr>
            <a:lvl9pPr marL="1804340" indent="0" algn="ctr">
              <a:buNone/>
              <a:defRPr sz="78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A06B4A-9AEE-4BA2-A304-481420D5A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C5301-8CB8-4D53-849C-3D65C0357DB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08AD6-8820-48A4-831E-64B6DC4B3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4D000-3DD5-4998-81CA-13A98A84B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D7C67-54E1-467E-880D-A849B9154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75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A744F-5671-4403-B8E5-BEC7C3A70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8B00DF-0329-4F7A-AC19-47C3DCE07D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5DFD3-E01A-4A7F-A62F-7D9EB23B1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C5301-8CB8-4D53-849C-3D65C0357DB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D5CB0-BE37-4B42-B3EE-B5AC318F2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DEE2B-9D4B-4B9D-AB5F-C6B7D9BC2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D7C67-54E1-467E-880D-A849B9154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01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45EF64-3CE7-42BD-887B-563BAA3C93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7E6D09-37E1-4C61-9B1F-905688A492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224AA-6A17-48C8-AF19-D875D4E5C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C5301-8CB8-4D53-849C-3D65C0357DB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A2B0A-F854-40C3-8FFB-CD90EEF34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3480D-9AAE-4D25-AE6B-F1A5C7DB1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D7C67-54E1-467E-880D-A849B9154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90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48182-9C27-4528-9B75-40CAB5557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5649A-B7FE-471E-BCC5-4DA93040D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420E0-3C27-4F06-8650-11CF07DA0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C5301-8CB8-4D53-849C-3D65C0357DB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B0EF8-3EC6-4320-8471-3680A3C82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FFA9A-6F7D-457C-B461-29C3649E0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D7C67-54E1-467E-880D-A849B9154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210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D098E-0C33-4EFB-B8EA-66BC4E1C7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791" y="2665530"/>
            <a:ext cx="6520220" cy="4447496"/>
          </a:xfrm>
        </p:spPr>
        <p:txBody>
          <a:bodyPr anchor="b"/>
          <a:lstStyle>
            <a:lvl1pPr>
              <a:defRPr sz="29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49D6C0-C39F-4C6E-828B-43112030D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184">
                <a:solidFill>
                  <a:schemeClr val="tx1">
                    <a:tint val="75000"/>
                  </a:schemeClr>
                </a:solidFill>
              </a:defRPr>
            </a:lvl1pPr>
            <a:lvl2pPr marL="225542" indent="0">
              <a:buNone/>
              <a:defRPr sz="987">
                <a:solidFill>
                  <a:schemeClr val="tx1">
                    <a:tint val="75000"/>
                  </a:schemeClr>
                </a:solidFill>
              </a:defRPr>
            </a:lvl2pPr>
            <a:lvl3pPr marL="451085" indent="0">
              <a:buNone/>
              <a:defRPr sz="888">
                <a:solidFill>
                  <a:schemeClr val="tx1">
                    <a:tint val="75000"/>
                  </a:schemeClr>
                </a:solidFill>
              </a:defRPr>
            </a:lvl3pPr>
            <a:lvl4pPr marL="676627" indent="0">
              <a:buNone/>
              <a:defRPr sz="789">
                <a:solidFill>
                  <a:schemeClr val="tx1">
                    <a:tint val="75000"/>
                  </a:schemeClr>
                </a:solidFill>
              </a:defRPr>
            </a:lvl4pPr>
            <a:lvl5pPr marL="902170" indent="0">
              <a:buNone/>
              <a:defRPr sz="789">
                <a:solidFill>
                  <a:schemeClr val="tx1">
                    <a:tint val="75000"/>
                  </a:schemeClr>
                </a:solidFill>
              </a:defRPr>
            </a:lvl5pPr>
            <a:lvl6pPr marL="1127712" indent="0">
              <a:buNone/>
              <a:defRPr sz="789">
                <a:solidFill>
                  <a:schemeClr val="tx1">
                    <a:tint val="75000"/>
                  </a:schemeClr>
                </a:solidFill>
              </a:defRPr>
            </a:lvl6pPr>
            <a:lvl7pPr marL="1353255" indent="0">
              <a:buNone/>
              <a:defRPr sz="789">
                <a:solidFill>
                  <a:schemeClr val="tx1">
                    <a:tint val="75000"/>
                  </a:schemeClr>
                </a:solidFill>
              </a:defRPr>
            </a:lvl7pPr>
            <a:lvl8pPr marL="1578797" indent="0">
              <a:buNone/>
              <a:defRPr sz="789">
                <a:solidFill>
                  <a:schemeClr val="tx1">
                    <a:tint val="75000"/>
                  </a:schemeClr>
                </a:solidFill>
              </a:defRPr>
            </a:lvl8pPr>
            <a:lvl9pPr marL="1804340" indent="0">
              <a:buNone/>
              <a:defRPr sz="7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0628E-21E3-4B32-BC64-33A335399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C5301-8CB8-4D53-849C-3D65C0357DB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67DC5-F973-44FE-A2D4-CB062F792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520E7-A1C6-463C-8F25-81FC43911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D7C67-54E1-467E-880D-A849B9154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65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A0ABC-0A9B-4E35-81CA-65A289997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51773-2EFB-4CA6-8DE7-5BEB5DDD07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728" y="2846201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B23ACC-7FD2-470A-8486-16A7A1FE7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27086" y="2846201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0D803D-822D-49AD-954C-A80F829FD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C5301-8CB8-4D53-849C-3D65C0357DB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458B16-7385-4D88-BBAF-B66DEFC13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EA6ECB-12A1-46F9-9580-8550498A7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D7C67-54E1-467E-880D-A849B9154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34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E895D-8DD2-4870-9C90-043FCC727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3" y="569241"/>
            <a:ext cx="6520220" cy="20665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A4F51C-54D3-45FF-862C-1F81AE546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1"/>
          </a:xfrm>
        </p:spPr>
        <p:txBody>
          <a:bodyPr anchor="b"/>
          <a:lstStyle>
            <a:lvl1pPr marL="0" indent="0">
              <a:buNone/>
              <a:defRPr sz="1184" b="1"/>
            </a:lvl1pPr>
            <a:lvl2pPr marL="225542" indent="0">
              <a:buNone/>
              <a:defRPr sz="987" b="1"/>
            </a:lvl2pPr>
            <a:lvl3pPr marL="451085" indent="0">
              <a:buNone/>
              <a:defRPr sz="888" b="1"/>
            </a:lvl3pPr>
            <a:lvl4pPr marL="676627" indent="0">
              <a:buNone/>
              <a:defRPr sz="789" b="1"/>
            </a:lvl4pPr>
            <a:lvl5pPr marL="902170" indent="0">
              <a:buNone/>
              <a:defRPr sz="789" b="1"/>
            </a:lvl5pPr>
            <a:lvl6pPr marL="1127712" indent="0">
              <a:buNone/>
              <a:defRPr sz="789" b="1"/>
            </a:lvl6pPr>
            <a:lvl7pPr marL="1353255" indent="0">
              <a:buNone/>
              <a:defRPr sz="789" b="1"/>
            </a:lvl7pPr>
            <a:lvl8pPr marL="1578797" indent="0">
              <a:buNone/>
              <a:defRPr sz="789" b="1"/>
            </a:lvl8pPr>
            <a:lvl9pPr marL="1804340" indent="0">
              <a:buNone/>
              <a:defRPr sz="78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B4A5B9-C170-4828-A915-43B92BBBF8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13" y="3905483"/>
            <a:ext cx="3198096" cy="57443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B0C1D5-20DB-48A9-A080-C6B3FC5768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7087" y="2620980"/>
            <a:ext cx="3213846" cy="1284501"/>
          </a:xfrm>
        </p:spPr>
        <p:txBody>
          <a:bodyPr anchor="b"/>
          <a:lstStyle>
            <a:lvl1pPr marL="0" indent="0">
              <a:buNone/>
              <a:defRPr sz="1184" b="1"/>
            </a:lvl1pPr>
            <a:lvl2pPr marL="225542" indent="0">
              <a:buNone/>
              <a:defRPr sz="987" b="1"/>
            </a:lvl2pPr>
            <a:lvl3pPr marL="451085" indent="0">
              <a:buNone/>
              <a:defRPr sz="888" b="1"/>
            </a:lvl3pPr>
            <a:lvl4pPr marL="676627" indent="0">
              <a:buNone/>
              <a:defRPr sz="789" b="1"/>
            </a:lvl4pPr>
            <a:lvl5pPr marL="902170" indent="0">
              <a:buNone/>
              <a:defRPr sz="789" b="1"/>
            </a:lvl5pPr>
            <a:lvl6pPr marL="1127712" indent="0">
              <a:buNone/>
              <a:defRPr sz="789" b="1"/>
            </a:lvl6pPr>
            <a:lvl7pPr marL="1353255" indent="0">
              <a:buNone/>
              <a:defRPr sz="789" b="1"/>
            </a:lvl7pPr>
            <a:lvl8pPr marL="1578797" indent="0">
              <a:buNone/>
              <a:defRPr sz="789" b="1"/>
            </a:lvl8pPr>
            <a:lvl9pPr marL="1804340" indent="0">
              <a:buNone/>
              <a:defRPr sz="78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F1F5F3-2511-4D50-B2FD-BE5D172742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7087" y="3905483"/>
            <a:ext cx="3213846" cy="57443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7E15C9-E29A-40DE-AA9E-D8B5AEBA3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C5301-8CB8-4D53-849C-3D65C0357DB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7AE346-298E-4FB0-9432-0FE8BDA75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5E32A0-7B7D-4D42-83D0-AF2874525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D7C67-54E1-467E-880D-A849B9154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8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27166-B943-46EB-83F1-127432D37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30B894-CC6B-4362-9163-7E4322437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C5301-8CB8-4D53-849C-3D65C0357DB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A4FEBA-FC2B-42F1-A7C6-101591B56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B67CFE-A9A5-4836-8E27-4DB2A40E8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D7C67-54E1-467E-880D-A849B9154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8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73E9E7-43C2-4FED-9AE2-FD2FCFCD9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C5301-8CB8-4D53-849C-3D65C0357DB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2A8004-7E16-49BE-80C6-96B874C48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F5D762-F4F1-4B4D-96DA-51F3DFB03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D7C67-54E1-467E-880D-A849B9154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50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87188-AA51-4A1D-9282-D585A6373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4" y="712788"/>
            <a:ext cx="2438191" cy="2494756"/>
          </a:xfrm>
        </p:spPr>
        <p:txBody>
          <a:bodyPr anchor="b"/>
          <a:lstStyle>
            <a:lvl1pPr>
              <a:defRPr sz="157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4F30D-4344-4156-A599-E12EDD373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847" y="1539424"/>
            <a:ext cx="3827086" cy="7598117"/>
          </a:xfrm>
        </p:spPr>
        <p:txBody>
          <a:bodyPr/>
          <a:lstStyle>
            <a:lvl1pPr>
              <a:defRPr sz="1579"/>
            </a:lvl1pPr>
            <a:lvl2pPr>
              <a:defRPr sz="1381"/>
            </a:lvl2pPr>
            <a:lvl3pPr>
              <a:defRPr sz="1184"/>
            </a:lvl3pPr>
            <a:lvl4pPr>
              <a:defRPr sz="987"/>
            </a:lvl4pPr>
            <a:lvl5pPr>
              <a:defRPr sz="987"/>
            </a:lvl5pPr>
            <a:lvl6pPr>
              <a:defRPr sz="987"/>
            </a:lvl6pPr>
            <a:lvl7pPr>
              <a:defRPr sz="987"/>
            </a:lvl7pPr>
            <a:lvl8pPr>
              <a:defRPr sz="987"/>
            </a:lvl8pPr>
            <a:lvl9pPr>
              <a:defRPr sz="98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800EF6-81F3-436D-8FDA-B2EDC56E86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14" y="3207544"/>
            <a:ext cx="2438191" cy="5942371"/>
          </a:xfrm>
        </p:spPr>
        <p:txBody>
          <a:bodyPr/>
          <a:lstStyle>
            <a:lvl1pPr marL="0" indent="0">
              <a:buNone/>
              <a:defRPr sz="789"/>
            </a:lvl1pPr>
            <a:lvl2pPr marL="225542" indent="0">
              <a:buNone/>
              <a:defRPr sz="691"/>
            </a:lvl2pPr>
            <a:lvl3pPr marL="451085" indent="0">
              <a:buNone/>
              <a:defRPr sz="592"/>
            </a:lvl3pPr>
            <a:lvl4pPr marL="676627" indent="0">
              <a:buNone/>
              <a:defRPr sz="494"/>
            </a:lvl4pPr>
            <a:lvl5pPr marL="902170" indent="0">
              <a:buNone/>
              <a:defRPr sz="494"/>
            </a:lvl5pPr>
            <a:lvl6pPr marL="1127712" indent="0">
              <a:buNone/>
              <a:defRPr sz="494"/>
            </a:lvl6pPr>
            <a:lvl7pPr marL="1353255" indent="0">
              <a:buNone/>
              <a:defRPr sz="494"/>
            </a:lvl7pPr>
            <a:lvl8pPr marL="1578797" indent="0">
              <a:buNone/>
              <a:defRPr sz="494"/>
            </a:lvl8pPr>
            <a:lvl9pPr marL="1804340" indent="0">
              <a:buNone/>
              <a:defRPr sz="49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A7C560-D710-48AE-937F-846F1CD8D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C5301-8CB8-4D53-849C-3D65C0357DB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BA9555-D659-442C-8385-A71EBD6AF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FD2DDA-A37A-478D-801B-79021A9AC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D7C67-54E1-467E-880D-A849B9154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495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07252-E960-45EA-A005-7D5E7308A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4" y="712788"/>
            <a:ext cx="2438191" cy="2494756"/>
          </a:xfrm>
        </p:spPr>
        <p:txBody>
          <a:bodyPr anchor="b"/>
          <a:lstStyle>
            <a:lvl1pPr>
              <a:defRPr sz="157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C8768A-3747-4338-A99D-06AF4728A6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3847" y="1539424"/>
            <a:ext cx="3827086" cy="7598117"/>
          </a:xfrm>
        </p:spPr>
        <p:txBody>
          <a:bodyPr/>
          <a:lstStyle>
            <a:lvl1pPr marL="0" indent="0">
              <a:buNone/>
              <a:defRPr sz="1579"/>
            </a:lvl1pPr>
            <a:lvl2pPr marL="225542" indent="0">
              <a:buNone/>
              <a:defRPr sz="1381"/>
            </a:lvl2pPr>
            <a:lvl3pPr marL="451085" indent="0">
              <a:buNone/>
              <a:defRPr sz="1184"/>
            </a:lvl3pPr>
            <a:lvl4pPr marL="676627" indent="0">
              <a:buNone/>
              <a:defRPr sz="987"/>
            </a:lvl4pPr>
            <a:lvl5pPr marL="902170" indent="0">
              <a:buNone/>
              <a:defRPr sz="987"/>
            </a:lvl5pPr>
            <a:lvl6pPr marL="1127712" indent="0">
              <a:buNone/>
              <a:defRPr sz="987"/>
            </a:lvl6pPr>
            <a:lvl7pPr marL="1353255" indent="0">
              <a:buNone/>
              <a:defRPr sz="987"/>
            </a:lvl7pPr>
            <a:lvl8pPr marL="1578797" indent="0">
              <a:buNone/>
              <a:defRPr sz="987"/>
            </a:lvl8pPr>
            <a:lvl9pPr marL="1804340" indent="0">
              <a:buNone/>
              <a:defRPr sz="98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060C74-B5B8-4B73-9D28-5D3CB47AC0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14" y="3207544"/>
            <a:ext cx="2438191" cy="5942371"/>
          </a:xfrm>
        </p:spPr>
        <p:txBody>
          <a:bodyPr/>
          <a:lstStyle>
            <a:lvl1pPr marL="0" indent="0">
              <a:buNone/>
              <a:defRPr sz="789"/>
            </a:lvl1pPr>
            <a:lvl2pPr marL="225542" indent="0">
              <a:buNone/>
              <a:defRPr sz="691"/>
            </a:lvl2pPr>
            <a:lvl3pPr marL="451085" indent="0">
              <a:buNone/>
              <a:defRPr sz="592"/>
            </a:lvl3pPr>
            <a:lvl4pPr marL="676627" indent="0">
              <a:buNone/>
              <a:defRPr sz="494"/>
            </a:lvl4pPr>
            <a:lvl5pPr marL="902170" indent="0">
              <a:buNone/>
              <a:defRPr sz="494"/>
            </a:lvl5pPr>
            <a:lvl6pPr marL="1127712" indent="0">
              <a:buNone/>
              <a:defRPr sz="494"/>
            </a:lvl6pPr>
            <a:lvl7pPr marL="1353255" indent="0">
              <a:buNone/>
              <a:defRPr sz="494"/>
            </a:lvl7pPr>
            <a:lvl8pPr marL="1578797" indent="0">
              <a:buNone/>
              <a:defRPr sz="494"/>
            </a:lvl8pPr>
            <a:lvl9pPr marL="1804340" indent="0">
              <a:buNone/>
              <a:defRPr sz="49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6EC3AF-3022-4245-B930-E7EE4CA4B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C5301-8CB8-4D53-849C-3D65C0357DB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4687B9-E118-4329-83B7-DA69DABE0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EC61BB-2B8D-44AA-9C4A-A9B528AC8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D7C67-54E1-467E-880D-A849B9154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054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28E801-873C-4133-974B-9EA9F1CD9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29" y="569241"/>
            <a:ext cx="6520220" cy="2066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9E340-D568-4F37-AE20-04B531FAE3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729" y="2846201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6A5AD-2100-4129-B9A2-509D461043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729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C5301-8CB8-4D53-849C-3D65C0357DB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AFFA5-C52C-485B-9712-A84ED1D08F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4144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5C2B6-7DF5-4FEF-AEB4-92FD38F76B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9022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D7C67-54E1-467E-880D-A849B9154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85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1085" rtl="0" eaLnBrk="1" latinLnBrk="0" hangingPunct="1">
        <a:lnSpc>
          <a:spcPct val="90000"/>
        </a:lnSpc>
        <a:spcBef>
          <a:spcPct val="0"/>
        </a:spcBef>
        <a:buNone/>
        <a:defRPr sz="21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2772" indent="-112772" algn="l" defTabSz="451085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381" kern="1200">
          <a:solidFill>
            <a:schemeClr val="tx1"/>
          </a:solidFill>
          <a:latin typeface="+mn-lt"/>
          <a:ea typeface="+mn-ea"/>
          <a:cs typeface="+mn-cs"/>
        </a:defRPr>
      </a:lvl1pPr>
      <a:lvl2pPr marL="338314" indent="-112772" algn="l" defTabSz="451085" rtl="0" eaLnBrk="1" latinLnBrk="0" hangingPunct="1">
        <a:lnSpc>
          <a:spcPct val="90000"/>
        </a:lnSpc>
        <a:spcBef>
          <a:spcPts val="246"/>
        </a:spcBef>
        <a:buFont typeface="Arial" panose="020B0604020202020204" pitchFamily="34" charset="0"/>
        <a:buChar char="•"/>
        <a:defRPr sz="1184" kern="1200">
          <a:solidFill>
            <a:schemeClr val="tx1"/>
          </a:solidFill>
          <a:latin typeface="+mn-lt"/>
          <a:ea typeface="+mn-ea"/>
          <a:cs typeface="+mn-cs"/>
        </a:defRPr>
      </a:lvl2pPr>
      <a:lvl3pPr marL="563857" indent="-112772" algn="l" defTabSz="451085" rtl="0" eaLnBrk="1" latinLnBrk="0" hangingPunct="1">
        <a:lnSpc>
          <a:spcPct val="90000"/>
        </a:lnSpc>
        <a:spcBef>
          <a:spcPts val="246"/>
        </a:spcBef>
        <a:buFont typeface="Arial" panose="020B0604020202020204" pitchFamily="34" charset="0"/>
        <a:buChar char="•"/>
        <a:defRPr sz="987" kern="1200">
          <a:solidFill>
            <a:schemeClr val="tx1"/>
          </a:solidFill>
          <a:latin typeface="+mn-lt"/>
          <a:ea typeface="+mn-ea"/>
          <a:cs typeface="+mn-cs"/>
        </a:defRPr>
      </a:lvl3pPr>
      <a:lvl4pPr marL="789399" indent="-112772" algn="l" defTabSz="451085" rtl="0" eaLnBrk="1" latinLnBrk="0" hangingPunct="1">
        <a:lnSpc>
          <a:spcPct val="90000"/>
        </a:lnSpc>
        <a:spcBef>
          <a:spcPts val="246"/>
        </a:spcBef>
        <a:buFont typeface="Arial" panose="020B0604020202020204" pitchFamily="34" charset="0"/>
        <a:buChar char="•"/>
        <a:defRPr sz="888" kern="1200">
          <a:solidFill>
            <a:schemeClr val="tx1"/>
          </a:solidFill>
          <a:latin typeface="+mn-lt"/>
          <a:ea typeface="+mn-ea"/>
          <a:cs typeface="+mn-cs"/>
        </a:defRPr>
      </a:lvl4pPr>
      <a:lvl5pPr marL="1014942" indent="-112772" algn="l" defTabSz="451085" rtl="0" eaLnBrk="1" latinLnBrk="0" hangingPunct="1">
        <a:lnSpc>
          <a:spcPct val="90000"/>
        </a:lnSpc>
        <a:spcBef>
          <a:spcPts val="246"/>
        </a:spcBef>
        <a:buFont typeface="Arial" panose="020B0604020202020204" pitchFamily="34" charset="0"/>
        <a:buChar char="•"/>
        <a:defRPr sz="888" kern="1200">
          <a:solidFill>
            <a:schemeClr val="tx1"/>
          </a:solidFill>
          <a:latin typeface="+mn-lt"/>
          <a:ea typeface="+mn-ea"/>
          <a:cs typeface="+mn-cs"/>
        </a:defRPr>
      </a:lvl5pPr>
      <a:lvl6pPr marL="1240484" indent="-112772" algn="l" defTabSz="451085" rtl="0" eaLnBrk="1" latinLnBrk="0" hangingPunct="1">
        <a:lnSpc>
          <a:spcPct val="90000"/>
        </a:lnSpc>
        <a:spcBef>
          <a:spcPts val="246"/>
        </a:spcBef>
        <a:buFont typeface="Arial" panose="020B0604020202020204" pitchFamily="34" charset="0"/>
        <a:buChar char="•"/>
        <a:defRPr sz="888" kern="1200">
          <a:solidFill>
            <a:schemeClr val="tx1"/>
          </a:solidFill>
          <a:latin typeface="+mn-lt"/>
          <a:ea typeface="+mn-ea"/>
          <a:cs typeface="+mn-cs"/>
        </a:defRPr>
      </a:lvl6pPr>
      <a:lvl7pPr marL="1466027" indent="-112772" algn="l" defTabSz="451085" rtl="0" eaLnBrk="1" latinLnBrk="0" hangingPunct="1">
        <a:lnSpc>
          <a:spcPct val="90000"/>
        </a:lnSpc>
        <a:spcBef>
          <a:spcPts val="246"/>
        </a:spcBef>
        <a:buFont typeface="Arial" panose="020B0604020202020204" pitchFamily="34" charset="0"/>
        <a:buChar char="•"/>
        <a:defRPr sz="888" kern="1200">
          <a:solidFill>
            <a:schemeClr val="tx1"/>
          </a:solidFill>
          <a:latin typeface="+mn-lt"/>
          <a:ea typeface="+mn-ea"/>
          <a:cs typeface="+mn-cs"/>
        </a:defRPr>
      </a:lvl7pPr>
      <a:lvl8pPr marL="1691569" indent="-112772" algn="l" defTabSz="451085" rtl="0" eaLnBrk="1" latinLnBrk="0" hangingPunct="1">
        <a:lnSpc>
          <a:spcPct val="90000"/>
        </a:lnSpc>
        <a:spcBef>
          <a:spcPts val="246"/>
        </a:spcBef>
        <a:buFont typeface="Arial" panose="020B0604020202020204" pitchFamily="34" charset="0"/>
        <a:buChar char="•"/>
        <a:defRPr sz="888" kern="1200">
          <a:solidFill>
            <a:schemeClr val="tx1"/>
          </a:solidFill>
          <a:latin typeface="+mn-lt"/>
          <a:ea typeface="+mn-ea"/>
          <a:cs typeface="+mn-cs"/>
        </a:defRPr>
      </a:lvl8pPr>
      <a:lvl9pPr marL="1917111" indent="-112772" algn="l" defTabSz="451085" rtl="0" eaLnBrk="1" latinLnBrk="0" hangingPunct="1">
        <a:lnSpc>
          <a:spcPct val="90000"/>
        </a:lnSpc>
        <a:spcBef>
          <a:spcPts val="246"/>
        </a:spcBef>
        <a:buFont typeface="Arial" panose="020B0604020202020204" pitchFamily="34" charset="0"/>
        <a:buChar char="•"/>
        <a:defRPr sz="8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1085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1pPr>
      <a:lvl2pPr marL="225542" algn="l" defTabSz="451085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2pPr>
      <a:lvl3pPr marL="451085" algn="l" defTabSz="451085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3pPr>
      <a:lvl4pPr marL="676627" algn="l" defTabSz="451085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4pPr>
      <a:lvl5pPr marL="902170" algn="l" defTabSz="451085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5pPr>
      <a:lvl6pPr marL="1127712" algn="l" defTabSz="451085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6pPr>
      <a:lvl7pPr marL="1353255" algn="l" defTabSz="451085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7pPr>
      <a:lvl8pPr marL="1578797" algn="l" defTabSz="451085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8pPr>
      <a:lvl9pPr marL="1804340" algn="l" defTabSz="451085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80AB38-31BF-4C07-8CB4-E37321893FF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40" y="9789840"/>
            <a:ext cx="6188760" cy="2163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63BC08-E155-4998-81D6-9DF092DE3E8B}"/>
              </a:ext>
            </a:extLst>
          </p:cNvPr>
          <p:cNvSpPr txBox="1"/>
          <p:nvPr/>
        </p:nvSpPr>
        <p:spPr>
          <a:xfrm>
            <a:off x="685440" y="685440"/>
            <a:ext cx="6188760" cy="251992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>
                <a:latin typeface="Courier New" panose="02070309020205020404" pitchFamily="49" charset="0"/>
              </a:rPr>
              <a:t>MAP 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E8EB36-21F5-454B-B3DD-E5AD919E503C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40" y="973440"/>
            <a:ext cx="3004200" cy="2493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181E86-0CD9-4B6C-873D-01D8EE3F568E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640" y="973440"/>
            <a:ext cx="3004200" cy="2493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3FF060-3DF6-470B-BBAA-E67583AB19AB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40" y="3924360"/>
            <a:ext cx="3004200" cy="2493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53C56F-9E85-49B9-A084-D6A3F71F73E4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640" y="3924360"/>
            <a:ext cx="3004200" cy="2493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BDFDE93-CC83-43A3-AC8B-D5C66EE16575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40" y="6597360"/>
            <a:ext cx="6188760" cy="274284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FEA9C79-3DE5-4A7E-9658-02FDD2952B99}"/>
              </a:ext>
            </a:extLst>
          </p:cNvPr>
          <p:cNvSpPr txBox="1"/>
          <p:nvPr/>
        </p:nvSpPr>
        <p:spPr>
          <a:xfrm>
            <a:off x="5074200" y="6597360"/>
            <a:ext cx="1800000" cy="1413207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900">
                <a:latin typeface="Courier New" panose="02070309020205020404" pitchFamily="49" charset="0"/>
              </a:rPr>
              <a:t>Acquisition Condition</a:t>
            </a:r>
          </a:p>
          <a:p>
            <a:pPr>
              <a:lnSpc>
                <a:spcPts val="1000"/>
              </a:lnSpc>
            </a:pPr>
            <a:r>
              <a:rPr lang="en-US" sz="900">
                <a:latin typeface="Courier New" panose="02070309020205020404" pitchFamily="49" charset="0"/>
              </a:rPr>
              <a:t>Instrument     : IT100</a:t>
            </a:r>
          </a:p>
          <a:p>
            <a:pPr>
              <a:lnSpc>
                <a:spcPts val="1000"/>
              </a:lnSpc>
            </a:pPr>
            <a:r>
              <a:rPr lang="en-US" sz="900">
                <a:latin typeface="Courier New" panose="02070309020205020404" pitchFamily="49" charset="0"/>
              </a:rPr>
              <a:t>Volt           : 20.00 kV</a:t>
            </a:r>
          </a:p>
          <a:p>
            <a:pPr>
              <a:lnSpc>
                <a:spcPts val="1000"/>
              </a:lnSpc>
            </a:pPr>
            <a:r>
              <a:rPr lang="en-US" sz="900">
                <a:latin typeface="Courier New" panose="02070309020205020404" pitchFamily="49" charset="0"/>
              </a:rPr>
              <a:t>Current        : ---</a:t>
            </a:r>
          </a:p>
          <a:p>
            <a:pPr>
              <a:lnSpc>
                <a:spcPts val="1000"/>
              </a:lnSpc>
            </a:pPr>
            <a:r>
              <a:rPr lang="en-US" sz="900">
                <a:latin typeface="Courier New" panose="02070309020205020404" pitchFamily="49" charset="0"/>
              </a:rPr>
              <a:t>Process Time   : T1</a:t>
            </a:r>
          </a:p>
          <a:p>
            <a:pPr>
              <a:lnSpc>
                <a:spcPts val="1000"/>
              </a:lnSpc>
            </a:pPr>
            <a:r>
              <a:rPr lang="en-US" sz="900">
                <a:latin typeface="Courier New" panose="02070309020205020404" pitchFamily="49" charset="0"/>
              </a:rPr>
              <a:t>Live time      : 341.11 sec.</a:t>
            </a:r>
          </a:p>
          <a:p>
            <a:pPr>
              <a:lnSpc>
                <a:spcPts val="1000"/>
              </a:lnSpc>
            </a:pPr>
            <a:r>
              <a:rPr lang="en-US" sz="900">
                <a:latin typeface="Courier New" panose="02070309020205020404" pitchFamily="49" charset="0"/>
              </a:rPr>
              <a:t>Real Time      : 343.18 sec.</a:t>
            </a:r>
          </a:p>
          <a:p>
            <a:pPr>
              <a:lnSpc>
                <a:spcPts val="1000"/>
              </a:lnSpc>
            </a:pPr>
            <a:r>
              <a:rPr lang="en-US" sz="900">
                <a:latin typeface="Courier New" panose="02070309020205020404" pitchFamily="49" charset="0"/>
              </a:rPr>
              <a:t>DeadTime       : 0.00 %</a:t>
            </a:r>
          </a:p>
          <a:p>
            <a:pPr>
              <a:lnSpc>
                <a:spcPts val="1000"/>
              </a:lnSpc>
            </a:pPr>
            <a:r>
              <a:rPr lang="en-US" sz="900">
                <a:latin typeface="Courier New" panose="02070309020205020404" pitchFamily="49" charset="0"/>
              </a:rPr>
              <a:t>Count Rate     : 41.00 CPS</a:t>
            </a:r>
          </a:p>
        </p:txBody>
      </p:sp>
    </p:spTree>
    <p:extLst>
      <p:ext uri="{BB962C8B-B14F-4D97-AF65-F5344CB8AC3E}">
        <p14:creationId xmlns:p14="http://schemas.microsoft.com/office/powerpoint/2010/main" val="303817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1A3774-EEB1-4F06-9D56-623B5499A09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40" y="9789840"/>
            <a:ext cx="6188760" cy="2163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9466E5-F09B-4767-BAE5-F64C8C35277D}"/>
              </a:ext>
            </a:extLst>
          </p:cNvPr>
          <p:cNvSpPr txBox="1"/>
          <p:nvPr/>
        </p:nvSpPr>
        <p:spPr>
          <a:xfrm>
            <a:off x="685440" y="685440"/>
            <a:ext cx="6188760" cy="772006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900">
                <a:latin typeface="Courier New" panose="02070309020205020404" pitchFamily="49" charset="0"/>
              </a:rPr>
              <a:t>Formula	mass%	Atom%	Sigma	Net	K ratio	Line	</a:t>
            </a:r>
          </a:p>
          <a:p>
            <a:pPr>
              <a:lnSpc>
                <a:spcPts val="1000"/>
              </a:lnSpc>
            </a:pPr>
            <a:r>
              <a:rPr lang="en-US" sz="900">
                <a:latin typeface="Courier New" panose="02070309020205020404" pitchFamily="49" charset="0"/>
              </a:rPr>
              <a:t>Ni*	10.42	17.75	0.44	1017	0.0002517	K</a:t>
            </a:r>
          </a:p>
          <a:p>
            <a:pPr>
              <a:lnSpc>
                <a:spcPts val="1000"/>
              </a:lnSpc>
            </a:pPr>
            <a:r>
              <a:rPr lang="pl-PL" sz="900">
                <a:latin typeface="Courier New" panose="02070309020205020404" pitchFamily="49" charset="0"/>
              </a:rPr>
              <a:t>Zr*	18.75	20.56	0.76	3134	0.0003017	L</a:t>
            </a:r>
          </a:p>
          <a:p>
            <a:pPr>
              <a:lnSpc>
                <a:spcPts val="1000"/>
              </a:lnSpc>
            </a:pPr>
            <a:r>
              <a:rPr lang="en-US" sz="900">
                <a:latin typeface="Courier New" panose="02070309020205020404" pitchFamily="49" charset="0"/>
              </a:rPr>
              <a:t>In*	70.83	61.70	1.02	11794	0.0015197	L</a:t>
            </a:r>
          </a:p>
          <a:p>
            <a:pPr>
              <a:lnSpc>
                <a:spcPts val="1000"/>
              </a:lnSpc>
            </a:pPr>
            <a:r>
              <a:rPr lang="en-US" sz="900">
                <a:latin typeface="Courier New" panose="02070309020205020404" pitchFamily="49" charset="0"/>
              </a:rPr>
              <a:t>Total	100.00	100.00</a:t>
            </a:r>
          </a:p>
        </p:txBody>
      </p:sp>
    </p:spTree>
    <p:extLst>
      <p:ext uri="{BB962C8B-B14F-4D97-AF65-F5344CB8AC3E}">
        <p14:creationId xmlns:p14="http://schemas.microsoft.com/office/powerpoint/2010/main" val="3549692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</Words>
  <Application>Microsoft Office PowerPoint</Application>
  <PresentationFormat>Custom</PresentationFormat>
  <Paragraphs>15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Courier New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JEOL</dc:creator>
  <cp:lastModifiedBy>JEOL</cp:lastModifiedBy>
  <cp:revision>1</cp:revision>
  <dcterms:created xsi:type="dcterms:W3CDTF">2022-04-08T17:34:00Z</dcterms:created>
  <dcterms:modified xsi:type="dcterms:W3CDTF">2022-04-08T17:34:48Z</dcterms:modified>
</cp:coreProperties>
</file>